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354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35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50" r:id="rId22"/>
    <p:sldId id="274" r:id="rId23"/>
    <p:sldId id="275" r:id="rId24"/>
    <p:sldId id="276" r:id="rId25"/>
    <p:sldId id="277" r:id="rId26"/>
    <p:sldId id="278" r:id="rId27"/>
    <p:sldId id="279" r:id="rId28"/>
    <p:sldId id="293" r:id="rId29"/>
    <p:sldId id="294" r:id="rId30"/>
    <p:sldId id="295" r:id="rId31"/>
    <p:sldId id="296" r:id="rId32"/>
    <p:sldId id="297" r:id="rId33"/>
    <p:sldId id="298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351" r:id="rId42"/>
    <p:sldId id="299" r:id="rId43"/>
    <p:sldId id="353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100" d="100"/>
          <a:sy n="100" d="100"/>
        </p:scale>
        <p:origin x="-51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09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B21E7-1C0C-46A4-8922-8A548807FA9B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C1393-E188-4D35-8956-9B568385D9D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Sezon rozpoczął się zawodami halowymi w </a:t>
            </a:r>
            <a:r>
              <a:rPr lang="pl-PL" dirty="0" err="1" smtClean="0"/>
              <a:t>Jedliczu</a:t>
            </a:r>
            <a:r>
              <a:rPr lang="pl-PL" dirty="0" smtClean="0"/>
              <a:t>. V Memoriał Zenona Jaracza.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C1393-E188-4D35-8956-9B568385D9D6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2F64C-9662-4C1D-AC3E-A302F6D527A6}" type="datetimeFigureOut">
              <a:rPr lang="pl-PL" smtClean="0"/>
              <a:pPr/>
              <a:t>2018-12-14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BDE85-7C69-4B8F-B083-A24A893EC74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ŁUCZNICTW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00042"/>
            <a:ext cx="6572296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572296"/>
          </a:xfrm>
        </p:spPr>
        <p:txBody>
          <a:bodyPr>
            <a:noAutofit/>
          </a:bodyPr>
          <a:lstStyle/>
          <a:p>
            <a:r>
              <a:rPr lang="pl-PL" sz="2200" dirty="0" smtClean="0"/>
              <a:t>W dniach 24-25 marca w Tyczynie odbyły się VIII Halowe Mistrzostwa Polski  Młodzików 2018</a:t>
            </a:r>
          </a:p>
          <a:p>
            <a:r>
              <a:rPr lang="pl-PL" sz="2200" dirty="0" smtClean="0"/>
              <a:t>Klub MUKS Podkarpacie Jedlicze reprezentowało siedmioro łuczników.</a:t>
            </a:r>
          </a:p>
          <a:p>
            <a:r>
              <a:rPr lang="pl-PL" sz="2200" dirty="0" smtClean="0"/>
              <a:t>Wyniki :  młodzik starszy:</a:t>
            </a:r>
          </a:p>
          <a:p>
            <a:r>
              <a:rPr lang="pl-PL" sz="2200" dirty="0" smtClean="0"/>
              <a:t>Stach Michał-1 Mistrz Polski [832 p]</a:t>
            </a:r>
          </a:p>
          <a:p>
            <a:r>
              <a:rPr lang="pl-PL" sz="2200" dirty="0" smtClean="0"/>
              <a:t>Szafran Wojciech-15 [704p]</a:t>
            </a:r>
          </a:p>
          <a:p>
            <a:r>
              <a:rPr lang="pl-PL" sz="2200" dirty="0" smtClean="0"/>
              <a:t>Smyka Dawid-17 [686p]</a:t>
            </a:r>
          </a:p>
          <a:p>
            <a:r>
              <a:rPr lang="pl-PL" sz="2200" dirty="0" smtClean="0"/>
              <a:t>Zespół chłopców zajął pierwsze miejsce.</a:t>
            </a:r>
          </a:p>
          <a:p>
            <a:r>
              <a:rPr lang="pl-PL" sz="2200" dirty="0" smtClean="0"/>
              <a:t>Kozioł Katarzyna-3 II-vice Mistrzyni Polski [780p]</a:t>
            </a:r>
          </a:p>
          <a:p>
            <a:r>
              <a:rPr lang="pl-PL" sz="2200" dirty="0" smtClean="0"/>
              <a:t>W klasyfikacji mikstów Kasia i Michał zajęli drugie miejsce vice Mistrzów Ploski.</a:t>
            </a:r>
          </a:p>
          <a:p>
            <a:r>
              <a:rPr lang="pl-PL" sz="2200" dirty="0" smtClean="0"/>
              <a:t>Młodzik młodszy:</a:t>
            </a:r>
          </a:p>
          <a:p>
            <a:r>
              <a:rPr lang="pl-PL" sz="2200" dirty="0" smtClean="0"/>
              <a:t>Myśliwiec Aleksandra -23 [758p]</a:t>
            </a:r>
          </a:p>
          <a:p>
            <a:r>
              <a:rPr lang="pl-PL" sz="2200" dirty="0" err="1" smtClean="0"/>
              <a:t>Kubit</a:t>
            </a:r>
            <a:r>
              <a:rPr lang="pl-PL" sz="2200" dirty="0" smtClean="0"/>
              <a:t> Malwina -26 [752p]</a:t>
            </a:r>
          </a:p>
          <a:p>
            <a:r>
              <a:rPr lang="pl-PL" sz="2200" dirty="0" smtClean="0"/>
              <a:t>Jadach Martyna – [596p]</a:t>
            </a:r>
          </a:p>
          <a:p>
            <a:r>
              <a:rPr lang="pl-PL" sz="2200" dirty="0" smtClean="0"/>
              <a:t>Zespół dziewczyn zajął ósme miejsce. </a:t>
            </a:r>
          </a:p>
          <a:p>
            <a:endParaRPr lang="pl-PL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F:\MP Tyczyn 2018\IMG_20180324_104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F:\MP Tyczyn 2018\IMG_20180325_142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F:\MP Tyczyn 2018\IMG_20180325_1428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F:\MP Tyczyn 2018\IMG_20180325_1437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19.05.2018 r. w Rzeszowie odbyły się zawody łucznicze.</a:t>
            </a:r>
          </a:p>
          <a:p>
            <a:r>
              <a:rPr lang="pl-PL" dirty="0" smtClean="0"/>
              <a:t>XXXIV MEMORIAŁU ANTONIEGO GROMSKIEGO i</a:t>
            </a:r>
          </a:p>
          <a:p>
            <a:r>
              <a:rPr lang="pl-PL" dirty="0" smtClean="0"/>
              <a:t>XVI MEMORIAŁU KATARZYNY WIŚNIOWSKIEJ.</a:t>
            </a:r>
          </a:p>
          <a:p>
            <a:pPr>
              <a:buNone/>
            </a:pPr>
            <a:r>
              <a:rPr lang="pl-PL" dirty="0" smtClean="0"/>
              <a:t> </a:t>
            </a:r>
          </a:p>
          <a:p>
            <a:r>
              <a:rPr lang="pl-PL" dirty="0" smtClean="0"/>
              <a:t>MUKS Podkarpacie Jedlicze w zawodach reprezentowało ośmioro zawodników.</a:t>
            </a:r>
          </a:p>
          <a:p>
            <a:r>
              <a:rPr lang="pl-PL" dirty="0" smtClean="0"/>
              <a:t>Najlepiej spisali się Michał Stach i Anna Szafran którzy zajęli pierwsze miejsca w swych kategoriach.</a:t>
            </a:r>
          </a:p>
          <a:p>
            <a:r>
              <a:rPr lang="pl-PL" dirty="0" smtClean="0"/>
              <a:t>Pozostali zawodnicy zajmowali miejsca:</a:t>
            </a:r>
          </a:p>
          <a:p>
            <a:r>
              <a:rPr lang="pl-PL" dirty="0" smtClean="0"/>
              <a:t>II miejsce Katarzyna Kozioł.</a:t>
            </a:r>
          </a:p>
          <a:p>
            <a:r>
              <a:rPr lang="pl-PL" dirty="0" smtClean="0"/>
              <a:t>II miejsce Malwina </a:t>
            </a:r>
            <a:r>
              <a:rPr lang="pl-PL" dirty="0" err="1" smtClean="0"/>
              <a:t>Kubit</a:t>
            </a:r>
            <a:r>
              <a:rPr lang="pl-PL" dirty="0" smtClean="0"/>
              <a:t>.</a:t>
            </a:r>
          </a:p>
          <a:p>
            <a:r>
              <a:rPr lang="pl-PL" dirty="0" smtClean="0"/>
              <a:t>III miejsce Wojciech Szafran.</a:t>
            </a:r>
          </a:p>
          <a:p>
            <a:r>
              <a:rPr lang="pl-PL" dirty="0" smtClean="0"/>
              <a:t>VII miejsce Aleksandra Myśliwiec.</a:t>
            </a:r>
          </a:p>
          <a:p>
            <a:r>
              <a:rPr lang="pl-PL" dirty="0" smtClean="0"/>
              <a:t>XI miejsce Martyna Jadach.</a:t>
            </a:r>
          </a:p>
          <a:p>
            <a:r>
              <a:rPr lang="pl-PL" dirty="0" smtClean="0"/>
              <a:t>VIII miejsce Kamil Mróz.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F:\memoriał rzeszów 2018\IMG_20180519_161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F:\memoriał rzeszów 2018\IMG_20180519_162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F:\memoriał rzeszów 2018\IMG_20180519_162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F:\memoriał rzeszów 2018\IMG_20180519_163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Podsumowanie sezonu łuczniczego 2018.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F:\memoriał rzeszów 2018\IMG_20180519_164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26.05.2018 r. Memoriał Nowakowskiego Warszawa.</a:t>
            </a:r>
          </a:p>
          <a:p>
            <a:r>
              <a:rPr lang="pl-PL" dirty="0" smtClean="0"/>
              <a:t>1 miejsce Stach Michał.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86544"/>
          </a:xfrm>
        </p:spPr>
        <p:txBody>
          <a:bodyPr>
            <a:normAutofit fontScale="25000" lnSpcReduction="20000"/>
          </a:bodyPr>
          <a:lstStyle/>
          <a:p>
            <a:r>
              <a:rPr lang="pl-PL" sz="9600" dirty="0" smtClean="0"/>
              <a:t>I   RUNDA  PUCHARU  OKRĘGU  RZESZOWSKIEGO  W  ŁUCZNICTWIE</a:t>
            </a:r>
          </a:p>
          <a:p>
            <a:r>
              <a:rPr lang="pl-PL" sz="8000" dirty="0" smtClean="0"/>
              <a:t>02.06.2018r. w Makowisku [ koło Jarosławia ] odbyły się zawody łucznicze,, I runda pucharu okręgu’’.</a:t>
            </a:r>
          </a:p>
          <a:p>
            <a:r>
              <a:rPr lang="pl-PL" sz="8000" dirty="0" smtClean="0"/>
              <a:t>Jedlicką sekcję łuczniczą reprezentowało 15 zawodników.</a:t>
            </a:r>
          </a:p>
          <a:p>
            <a:r>
              <a:rPr lang="pl-PL" sz="8000" dirty="0" smtClean="0"/>
              <a:t>Miejsca naszych zawodników:</a:t>
            </a:r>
          </a:p>
          <a:p>
            <a:r>
              <a:rPr lang="pl-PL" sz="8000" dirty="0" smtClean="0"/>
              <a:t>W kategorii dziecko młodsze I miejsce – SZAFRAN ANNA.	</a:t>
            </a:r>
          </a:p>
          <a:p>
            <a:r>
              <a:rPr lang="pl-PL" sz="8000" dirty="0" smtClean="0"/>
              <a:t>                     Dziecko chłopcy  IV miejsce – KOZIOŁ PAWEŁ. </a:t>
            </a:r>
          </a:p>
          <a:p>
            <a:r>
              <a:rPr lang="pl-PL" sz="8000" dirty="0" smtClean="0"/>
              <a:t>                                                   VI miejsce – MRÓZ KAMIL.</a:t>
            </a:r>
          </a:p>
          <a:p>
            <a:r>
              <a:rPr lang="pl-PL" sz="8000" dirty="0" smtClean="0"/>
              <a:t>Młodzik młodszy dziewczyny III miejsce – KUBIT MALWINA.</a:t>
            </a:r>
          </a:p>
          <a:p>
            <a:r>
              <a:rPr lang="pl-PL" sz="8000" dirty="0" smtClean="0"/>
              <a:t>                                                     VII miejsce – MYŚLIWIEC ALEKSANDRA.</a:t>
            </a:r>
          </a:p>
          <a:p>
            <a:r>
              <a:rPr lang="pl-PL" sz="8000" dirty="0" smtClean="0"/>
              <a:t>                                                     IX miejsce- JADACH MARTYNA.</a:t>
            </a:r>
          </a:p>
          <a:p>
            <a:r>
              <a:rPr lang="pl-PL" sz="8000" dirty="0" smtClean="0"/>
              <a:t>                                                    XII miejsce – GAZDA MAŁGORZATA.</a:t>
            </a:r>
          </a:p>
          <a:p>
            <a:r>
              <a:rPr lang="pl-PL" sz="8000" dirty="0" smtClean="0"/>
              <a:t>Młodzik starszy dziewczyny II miejsce – KOZIOŁ KATARZYNA.</a:t>
            </a:r>
          </a:p>
          <a:p>
            <a:r>
              <a:rPr lang="pl-PL" sz="8000" dirty="0" smtClean="0"/>
              <a:t>Młodzik starszy chłopcy   I miejsce – STACH MICHAŁ.</a:t>
            </a:r>
          </a:p>
          <a:p>
            <a:r>
              <a:rPr lang="pl-PL" sz="8000" dirty="0" smtClean="0"/>
              <a:t>                                             II miejsce – SZAFRAN WOJCIECH.</a:t>
            </a:r>
          </a:p>
          <a:p>
            <a:r>
              <a:rPr lang="pl-PL" sz="8000" dirty="0" smtClean="0"/>
              <a:t>                                            V miejsce – SMYKA DAWID.</a:t>
            </a:r>
          </a:p>
          <a:p>
            <a:r>
              <a:rPr lang="pl-PL" sz="8000" dirty="0" smtClean="0"/>
              <a:t>W kategorii  </a:t>
            </a:r>
            <a:r>
              <a:rPr lang="pl-PL" sz="8000" dirty="0" err="1" smtClean="0"/>
              <a:t>open</a:t>
            </a:r>
            <a:r>
              <a:rPr lang="pl-PL" sz="8000" dirty="0" smtClean="0"/>
              <a:t> po pojedynkach – III miejsce – KUDROŃ  JÓZEF.</a:t>
            </a:r>
          </a:p>
          <a:p>
            <a:r>
              <a:rPr lang="pl-PL" sz="8000" dirty="0" smtClean="0"/>
              <a:t>                                                                 V miejsce – KUDROŃ ROMAN.</a:t>
            </a:r>
          </a:p>
          <a:p>
            <a:r>
              <a:rPr lang="pl-PL" sz="8000" dirty="0" smtClean="0"/>
              <a:t>                                                            Oraz KUBIT PIOTR.</a:t>
            </a:r>
          </a:p>
          <a:p>
            <a:r>
              <a:rPr lang="pl-PL" sz="8000" dirty="0" smtClean="0"/>
              <a:t>W nowej kategorii  </a:t>
            </a:r>
            <a:r>
              <a:rPr lang="pl-PL" sz="8000" dirty="0" err="1" smtClean="0"/>
              <a:t>Masters</a:t>
            </a:r>
            <a:r>
              <a:rPr lang="pl-PL" sz="8000" dirty="0" smtClean="0"/>
              <a:t>  VII miejsce – PIĘKOŚ WŁADYSŁAW.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F:\Makowisko 02.06.2018r\IMG_20180602_143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F:\Makowisko 02.06.2018r\IMG_20180602_154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F:\Makowisko 02.06.2018r\IMG_20180602_154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F:\Makowisko 02.06.2018r\IMG_20180602_155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F:\Makowisko 02.06.2018r\IMG_20180602_160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92500"/>
          </a:bodyPr>
          <a:lstStyle/>
          <a:p>
            <a:pPr lvl="1">
              <a:buNone/>
            </a:pPr>
            <a:r>
              <a:rPr lang="pl-PL" sz="3900" dirty="0" smtClean="0"/>
              <a:t>II Runda Pucharu Okręgu Rzeszowskiego</a:t>
            </a:r>
          </a:p>
          <a:p>
            <a:pPr>
              <a:buNone/>
            </a:pPr>
            <a:r>
              <a:rPr lang="pl-PL" sz="3900" dirty="0" smtClean="0"/>
              <a:t>             23.06.2018r. Górki</a:t>
            </a:r>
          </a:p>
          <a:p>
            <a:r>
              <a:rPr lang="pl-PL" dirty="0" smtClean="0"/>
              <a:t>W sobotę 23 czerwca w miejscowości Górki odbyły się zawody łucznicze II Rundy Pucharu Okręgu Rzeszowskiego. MUKS </a:t>
            </a:r>
            <a:r>
              <a:rPr lang="pl-PL" dirty="0" err="1" smtClean="0"/>
              <a:t>GOSiR</a:t>
            </a:r>
            <a:r>
              <a:rPr lang="pl-PL" dirty="0" smtClean="0"/>
              <a:t> Jedlicze reprezentowało 12 zawodników.</a:t>
            </a:r>
          </a:p>
          <a:p>
            <a:r>
              <a:rPr lang="pl-PL" dirty="0" smtClean="0"/>
              <a:t>Najlepiej spisali się;</a:t>
            </a:r>
          </a:p>
          <a:p>
            <a:r>
              <a:rPr lang="pl-PL" dirty="0" smtClean="0"/>
              <a:t>1 miejsce Stach Michał,2miejsce Szafran Wojciech,2miejsce Kozioł Katarzyna,2 miejsce </a:t>
            </a:r>
            <a:r>
              <a:rPr lang="pl-PL" dirty="0" err="1" smtClean="0"/>
              <a:t>Kubit</a:t>
            </a:r>
            <a:r>
              <a:rPr lang="pl-PL" dirty="0" smtClean="0"/>
              <a:t> Malwina,2 miejsce </a:t>
            </a:r>
            <a:r>
              <a:rPr lang="pl-PL" dirty="0" err="1" smtClean="0"/>
              <a:t>Kudroń</a:t>
            </a:r>
            <a:r>
              <a:rPr lang="pl-PL" dirty="0" smtClean="0"/>
              <a:t> Roman, 3miejsce Szafran Anna.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F:\II runda pucharu okręgu Górki 2018\IMG_20180623_150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Początek sezonu to zawody halowe.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 </a:t>
            </a:r>
            <a:r>
              <a:rPr lang="pl-PL" dirty="0" smtClean="0"/>
              <a:t>V Memoriał Zenona Jaracza w </a:t>
            </a:r>
            <a:r>
              <a:rPr lang="pl-PL" dirty="0" err="1" smtClean="0"/>
              <a:t>Jedliczu</a:t>
            </a:r>
            <a:r>
              <a:rPr lang="pl-PL" dirty="0" smtClean="0"/>
              <a:t>.</a:t>
            </a:r>
          </a:p>
          <a:p>
            <a:pPr>
              <a:buNone/>
            </a:pPr>
            <a:r>
              <a:rPr lang="pl-PL" dirty="0"/>
              <a:t> </a:t>
            </a:r>
            <a:r>
              <a:rPr lang="pl-PL" dirty="0" smtClean="0"/>
              <a:t>MUKS Podkarpacie Jedlicze reprezentuje 15-tu zawodników.</a:t>
            </a:r>
          </a:p>
          <a:p>
            <a:pPr>
              <a:buNone/>
            </a:pPr>
            <a:r>
              <a:rPr lang="pl-PL" dirty="0" smtClean="0"/>
              <a:t>Najlepiej spisali się : Michał Stach i Anna Szafran którzy zajęli 1 miejsca, oraz Katarzyna Kozioł, Wojciech Szafran i Paweł Kozioł 3-cie miejsca.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F:\II runda pucharu okręgu Górki 2018\IMG_20180623_152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F:\II runda pucharu okręgu Górki 2018\IMG_20180623_152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F:\II runda pucharu okręgu Górki 2018\IMG_20180623_152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F:\II runda pucharu okręgu Górki 2018\IMG_20180623_1535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4294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800" dirty="0" smtClean="0"/>
              <a:t>   Trzy złote i dwa srebrne medale łuczników z </a:t>
            </a:r>
            <a:r>
              <a:rPr lang="pl-PL" sz="2800" dirty="0" err="1" smtClean="0"/>
              <a:t>Jedlicza</a:t>
            </a:r>
            <a:r>
              <a:rPr lang="pl-PL" sz="2800" dirty="0" smtClean="0"/>
              <a:t> na mistrzostwach Województwa Podkarpackiego.</a:t>
            </a:r>
          </a:p>
          <a:p>
            <a:r>
              <a:rPr lang="pl-PL" sz="2200" dirty="0" smtClean="0"/>
              <a:t>W  sobotę 30 czerwca, w Makowisku (koło Jarosławia) odbyły się  Mistrzostwa Województwa Podkarpackiego w łucznictwie. MUKS GOSIR Jedlicze reprezentowało 10 zawodników.</a:t>
            </a:r>
          </a:p>
          <a:p>
            <a:r>
              <a:rPr lang="pl-PL" sz="2200" dirty="0" smtClean="0"/>
              <a:t>Najlepiej spisali się zawodnicy kadry wojewódzkiej którzy zdobyli trzy tytuły mistrza i jeden wicemistrza województwa. Do naszych młodzików dołączyła Anna Szafran dokładając tytuł wicemistrzyni w kategorii dziecko młodsze.</a:t>
            </a:r>
          </a:p>
          <a:p>
            <a:pPr lvl="0"/>
            <a:r>
              <a:rPr lang="pl-PL" sz="2200" dirty="0" smtClean="0"/>
              <a:t>1 miejsce Stach Michał,2. Miejsce Szafran Wojciech,6.miejsce Smyka Dawid w kategorii młodzik starszy chłopcy.</a:t>
            </a:r>
          </a:p>
          <a:p>
            <a:pPr lvl="0"/>
            <a:r>
              <a:rPr lang="pl-PL" sz="2200" dirty="0" smtClean="0"/>
              <a:t>miejsce kozioł Katarzyna, w kategorii młodzik starszy dziewczęta.</a:t>
            </a:r>
          </a:p>
          <a:p>
            <a:pPr lvl="0"/>
            <a:r>
              <a:rPr lang="pl-PL" sz="2200" dirty="0" smtClean="0"/>
              <a:t>Miejsce </a:t>
            </a:r>
            <a:r>
              <a:rPr lang="pl-PL" sz="2200" dirty="0" err="1" smtClean="0"/>
              <a:t>Kubit</a:t>
            </a:r>
            <a:r>
              <a:rPr lang="pl-PL" sz="2200" dirty="0" smtClean="0"/>
              <a:t> Malwina, w kategorii młodzik dziewczęta.</a:t>
            </a:r>
          </a:p>
          <a:p>
            <a:r>
              <a:rPr lang="pl-PL" sz="2200" dirty="0" smtClean="0"/>
              <a:t>W kategorii dziecko starsze Mróz Kamil był ósmy.</a:t>
            </a:r>
          </a:p>
          <a:p>
            <a:r>
              <a:rPr lang="pl-PL" sz="2200" dirty="0" smtClean="0"/>
              <a:t>W kategorii </a:t>
            </a:r>
            <a:r>
              <a:rPr lang="pl-PL" sz="2200" dirty="0" err="1" smtClean="0"/>
              <a:t>open</a:t>
            </a:r>
            <a:r>
              <a:rPr lang="pl-PL" sz="2200" dirty="0" smtClean="0"/>
              <a:t> 4. miejsce </a:t>
            </a:r>
            <a:r>
              <a:rPr lang="pl-PL" sz="2200" dirty="0" err="1" smtClean="0"/>
              <a:t>Kudroń</a:t>
            </a:r>
            <a:r>
              <a:rPr lang="pl-PL" sz="2200" dirty="0" smtClean="0"/>
              <a:t> Roman, 6 miejsce </a:t>
            </a:r>
            <a:r>
              <a:rPr lang="pl-PL" sz="2200" dirty="0" err="1" smtClean="0"/>
              <a:t>Kudroń</a:t>
            </a:r>
            <a:r>
              <a:rPr lang="pl-PL" sz="2200" dirty="0" smtClean="0"/>
              <a:t> Józef.</a:t>
            </a:r>
          </a:p>
          <a:p>
            <a:r>
              <a:rPr lang="pl-PL" sz="2200" dirty="0" smtClean="0"/>
              <a:t>W kategorii </a:t>
            </a:r>
            <a:r>
              <a:rPr lang="pl-PL" sz="2200" dirty="0" err="1" smtClean="0"/>
              <a:t>masters</a:t>
            </a:r>
            <a:r>
              <a:rPr lang="pl-PL" sz="2200" dirty="0" smtClean="0"/>
              <a:t> 6. Miejsce Piękoś Władysław.</a:t>
            </a:r>
          </a:p>
          <a:p>
            <a:endParaRPr lang="pl-PL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F:\Mistrzostwa Województwa wŁucznictwie Makowisko 2018r\IMG_20180630_151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F:\Mistrzostwa Województwa wŁucznictwie Makowisko 2018r\IMG_20180630_152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F:\Mistrzostwa Województwa wŁucznictwie Makowisko 2018r\IMG_20180630_152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F:\Mistrzostwa Województwa wŁucznictwie Makowisko 2018r\IMG_20180630_153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F:\Mistrzostwa Województwa wŁucznictwie Makowisko 2018r\IMG_20180630_154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r>
              <a:rPr lang="pl-PL" dirty="0" smtClean="0"/>
              <a:t>Kolejne zawody to V Halowe Mistrzostwa Okręgu.</a:t>
            </a:r>
          </a:p>
          <a:p>
            <a:r>
              <a:rPr lang="pl-PL" dirty="0" smtClean="0"/>
              <a:t>W tych zawodach startuje 17-tu zawodników naszej sekcji.</a:t>
            </a:r>
          </a:p>
          <a:p>
            <a:r>
              <a:rPr lang="pl-PL" dirty="0" smtClean="0"/>
              <a:t>Najlepiej spisali się: Wojciech Szafran i Anna Szafran zajmując 1-sze miejsca, Katarzyna Kozioł 2-gie a Michał Stach 3-cie miejsce.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F:\Mistrzostwa Województwa wŁucznictwie Makowisko 2018r\IMG_20180630_154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 </a:t>
            </a:r>
            <a:r>
              <a:rPr lang="pl-PL" sz="4400" dirty="0" smtClean="0"/>
              <a:t>18.08.2018 r. IV runda Pucharu Polski Juniorów Młodszych Dąbrowa Tar.</a:t>
            </a:r>
          </a:p>
          <a:p>
            <a:r>
              <a:rPr lang="pl-PL" dirty="0" smtClean="0"/>
              <a:t>14 m. Stach Michał.</a:t>
            </a:r>
          </a:p>
          <a:p>
            <a:r>
              <a:rPr lang="pl-PL" dirty="0" smtClean="0"/>
              <a:t>24.08.2018 r. Memoriał Trenerów Dąbrowa Tarnowska.</a:t>
            </a:r>
          </a:p>
          <a:p>
            <a:r>
              <a:rPr lang="pl-PL" dirty="0" smtClean="0"/>
              <a:t>2 m. Stach Michał.</a:t>
            </a:r>
          </a:p>
          <a:p>
            <a:r>
              <a:rPr lang="pl-PL" dirty="0" smtClean="0"/>
              <a:t>7m. </a:t>
            </a:r>
            <a:r>
              <a:rPr lang="pl-PL" dirty="0" err="1" smtClean="0"/>
              <a:t>Kudroń</a:t>
            </a:r>
            <a:r>
              <a:rPr lang="pl-PL" dirty="0" smtClean="0"/>
              <a:t> Roman.</a:t>
            </a:r>
          </a:p>
          <a:p>
            <a:r>
              <a:rPr lang="pl-PL" dirty="0" smtClean="0"/>
              <a:t>8m. </a:t>
            </a:r>
            <a:r>
              <a:rPr lang="pl-PL" dirty="0" err="1" smtClean="0"/>
              <a:t>Kudroń</a:t>
            </a:r>
            <a:r>
              <a:rPr lang="pl-PL" dirty="0" smtClean="0"/>
              <a:t> Józef.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14366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/>
              <a:t>     DWA ZŁOTA I SREBRO ŁUCZNIKÓW NA MISTRZOSTWACH POLSKI MŁODZIKÓW W ŻYWCU.</a:t>
            </a:r>
          </a:p>
          <a:p>
            <a:r>
              <a:rPr lang="pl-PL" dirty="0" smtClean="0"/>
              <a:t>W dniach 8 i 9 września 2018 roku odbyły się MP młodzików w Żywcu. MUKS PODKARPACIE JEDLICZE reprezentowało pięcioro zawodników. </a:t>
            </a:r>
          </a:p>
          <a:p>
            <a:r>
              <a:rPr lang="pl-PL" dirty="0" smtClean="0"/>
              <a:t>Michał Stach zdobył złoty medal indywidualnie i tytuł Mistrza Polski w kategorii młodzik starszy.</a:t>
            </a:r>
          </a:p>
          <a:p>
            <a:r>
              <a:rPr lang="pl-PL" dirty="0" smtClean="0"/>
              <a:t>Drużyna chłopców w składzie: Michał Stach, Wojciech Szafran, Dawid Smyka wywalczyła srebrny medal i tytuł v-ce Mistrzów Polski.</a:t>
            </a:r>
          </a:p>
          <a:p>
            <a:r>
              <a:rPr lang="pl-PL" dirty="0" smtClean="0"/>
              <a:t>Mikst w składzie: Michał Stach, Katarzyna Kozioł, wygrał klasyfikację, złoty medal i tytuł Mistrzów Polski.</a:t>
            </a:r>
          </a:p>
          <a:p>
            <a:r>
              <a:rPr lang="pl-PL" dirty="0" smtClean="0"/>
              <a:t>Miejsca pozostałych  naszych zawodników:</a:t>
            </a:r>
          </a:p>
          <a:p>
            <a:r>
              <a:rPr lang="pl-PL" dirty="0" err="1" smtClean="0"/>
              <a:t>Kubit</a:t>
            </a:r>
            <a:r>
              <a:rPr lang="pl-PL" dirty="0" smtClean="0"/>
              <a:t> Malwina-7.</a:t>
            </a:r>
          </a:p>
          <a:p>
            <a:r>
              <a:rPr lang="pl-PL" dirty="0" smtClean="0"/>
              <a:t>Kozioł Katarzyna-6.</a:t>
            </a:r>
          </a:p>
          <a:p>
            <a:r>
              <a:rPr lang="pl-PL" dirty="0" smtClean="0"/>
              <a:t>Szafran Wojciech-16.</a:t>
            </a:r>
          </a:p>
          <a:p>
            <a:r>
              <a:rPr lang="pl-PL" dirty="0" smtClean="0"/>
              <a:t>Smyka Dawid-28.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sz="4400" dirty="0" smtClean="0"/>
              <a:t>    8-9.09.2018 r. Kije. Mistrzostwa Osób Niepełnosprawnych.</a:t>
            </a:r>
          </a:p>
          <a:p>
            <a:pPr>
              <a:buNone/>
            </a:pPr>
            <a:endParaRPr lang="pl-PL" sz="4400" dirty="0" smtClean="0"/>
          </a:p>
          <a:p>
            <a:r>
              <a:rPr lang="pl-PL" dirty="0" smtClean="0"/>
              <a:t>3m. Brązowy medal zdobył </a:t>
            </a:r>
            <a:r>
              <a:rPr lang="pl-PL" dirty="0" err="1" smtClean="0"/>
              <a:t>Kudroń</a:t>
            </a:r>
            <a:r>
              <a:rPr lang="pl-PL" dirty="0" smtClean="0"/>
              <a:t> Józef.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7223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sz="4200" dirty="0" smtClean="0"/>
              <a:t>     JESIENNY MŁODZIEŻOWY TURNIEJ LAJKONIKA</a:t>
            </a:r>
          </a:p>
          <a:p>
            <a:pPr>
              <a:buNone/>
            </a:pPr>
            <a:r>
              <a:rPr lang="pl-PL" dirty="0" smtClean="0"/>
              <a:t>    W sobotę 22 września na obiektach </a:t>
            </a:r>
            <a:r>
              <a:rPr lang="pl-PL" dirty="0" err="1" smtClean="0"/>
              <a:t>Płaszowianki</a:t>
            </a:r>
            <a:r>
              <a:rPr lang="pl-PL" dirty="0" smtClean="0"/>
              <a:t> Kraków odbył się jesienny turniej lajkonika.</a:t>
            </a:r>
          </a:p>
          <a:p>
            <a:r>
              <a:rPr lang="pl-PL" dirty="0" smtClean="0"/>
              <a:t>MUKS Podkarpacie Jedlicze reprezentowało siedmioro łuczników.</a:t>
            </a:r>
          </a:p>
          <a:p>
            <a:r>
              <a:rPr lang="pl-PL" dirty="0" smtClean="0"/>
              <a:t>Najlepiej z naszej drużyny spisał się Michał Stach, który zwyciężył w swojej kategorii jak i w strzelaniu specjalnym do sylwetki lajkonika.</a:t>
            </a:r>
          </a:p>
          <a:p>
            <a:r>
              <a:rPr lang="pl-PL" dirty="0" smtClean="0"/>
              <a:t>Anna Szafran zajęła trzecie miejsce jako dziecko młodsze.</a:t>
            </a:r>
          </a:p>
          <a:p>
            <a:r>
              <a:rPr lang="pl-PL" dirty="0" smtClean="0"/>
              <a:t>Pozostałe miejsca naszych łuczników:  Katarzyna Kozioł - 6, Malwina </a:t>
            </a:r>
            <a:r>
              <a:rPr lang="pl-PL" dirty="0" err="1" smtClean="0"/>
              <a:t>Kubit</a:t>
            </a:r>
            <a:r>
              <a:rPr lang="pl-PL" dirty="0" smtClean="0"/>
              <a:t> - 7, Aleksandra Myśliwiec -20, Wojciech Szafran - 8, Dawid Smyka - 10.</a:t>
            </a:r>
          </a:p>
          <a:p>
            <a:r>
              <a:rPr lang="pl-PL" dirty="0" smtClean="0"/>
              <a:t>W klasyfikacji drużyn klubowych zajęliśmy ósme miejsce.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1746" name="Picture 2" descr="F:\zdjęcia z łucznictwa\Lajkonik 2018\IMG_20180922_155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2770" name="Picture 2" descr="F:\zdjęcia z łucznictwa\Lajkonik 2018\IMG_20180922_155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 descr="F:\zdjęcia z łucznictwa\Lajkonik 2018\IMG_20180922_16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 descr="F:\zdjęcia z łucznictwa\Lajkonik 2018\IMG_20180922_160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 descr="F:\zdjęcia z łucznictwa\Lajkonik 2018\IMG_20180922_160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4" descr="C:\Users\Admin\AppData\Local\Temp\Rar$DIa3164.10888\humniska 17-02-2018 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6143668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MIĘDZYWOJEWÓDZKIE MISTRZOSTWA MŁODZIKÓW W ŁUCZNICTWIE.</a:t>
            </a:r>
          </a:p>
          <a:p>
            <a:r>
              <a:rPr lang="pl-PL" dirty="0" smtClean="0"/>
              <a:t>W Krakowie 23 września odbyły się Międzywojewódzkie Mistrzostwa Młodzików w łucznictwie. Duży sukces odnieśli zawodnicy MUKS Podkarpacie Jedlicze zdobywając dwa złote i jeden brązowy medal.</a:t>
            </a:r>
          </a:p>
          <a:p>
            <a:r>
              <a:rPr lang="pl-PL" dirty="0" smtClean="0"/>
              <a:t>Indywidualnie złoto dla Michała Stacha, złoto dla miksta Michał Stach- Katarzyna Kozioł oraz brąz drużyny chłopców: Michał Stach, Wojciech Szafran, Dawid Smyka.</a:t>
            </a:r>
          </a:p>
          <a:p>
            <a:r>
              <a:rPr lang="pl-PL" dirty="0" smtClean="0"/>
              <a:t>Miejsca naszych łuczników: Wojciech Szafran- 11,Dawid Smyka- 23, Malwina </a:t>
            </a:r>
            <a:r>
              <a:rPr lang="pl-PL" dirty="0" err="1" smtClean="0"/>
              <a:t>Kubit</a:t>
            </a:r>
            <a:r>
              <a:rPr lang="pl-PL" dirty="0" smtClean="0"/>
              <a:t>- 6, Katarzyna Kozioł- 14.</a:t>
            </a:r>
          </a:p>
          <a:p>
            <a:r>
              <a:rPr lang="pl-PL" dirty="0" smtClean="0"/>
              <a:t>Mikst- Wojciech Szafran, Malwina </a:t>
            </a:r>
            <a:r>
              <a:rPr lang="pl-PL" dirty="0" err="1" smtClean="0"/>
              <a:t>Kubit</a:t>
            </a:r>
            <a:r>
              <a:rPr lang="pl-PL" dirty="0" smtClean="0"/>
              <a:t> wysokie 4 miejsce.</a:t>
            </a:r>
          </a:p>
          <a:p>
            <a:r>
              <a:rPr lang="pl-PL" dirty="0" smtClean="0"/>
              <a:t>W klasyfikacji klubów MUKS Podkarpacie Jedlicze zajęło- 3 miejsce.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4294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sz="3600" dirty="0" smtClean="0"/>
              <a:t>      III RUNDA PUCHARU RZESZOWSKIEGO OKRĘGU                                                                         ŁUCZNICZEGO</a:t>
            </a:r>
          </a:p>
          <a:p>
            <a:r>
              <a:rPr lang="pl-PL" dirty="0" smtClean="0"/>
              <a:t>W sobotę 29. 09.2018r. w Moderówce odbyły się zawody łucznicze III rundy pucharu okręgu. Gościliśmy 91 zawodników z 11 klubów łuczniczych.</a:t>
            </a:r>
          </a:p>
          <a:p>
            <a:r>
              <a:rPr lang="pl-PL" dirty="0" smtClean="0"/>
              <a:t>Miejsca zawodników MUKS Podkarpacie Jedlicze:</a:t>
            </a:r>
          </a:p>
          <a:p>
            <a:r>
              <a:rPr lang="pl-PL" dirty="0" smtClean="0"/>
              <a:t>W </a:t>
            </a:r>
            <a:r>
              <a:rPr lang="pl-PL" dirty="0" err="1" smtClean="0"/>
              <a:t>kategori</a:t>
            </a:r>
            <a:r>
              <a:rPr lang="pl-PL" dirty="0" smtClean="0"/>
              <a:t> OPEN 3 miejsce </a:t>
            </a:r>
            <a:r>
              <a:rPr lang="pl-PL" dirty="0" err="1" smtClean="0"/>
              <a:t>Kudroń</a:t>
            </a:r>
            <a:r>
              <a:rPr lang="pl-PL" dirty="0" smtClean="0"/>
              <a:t> Józef.</a:t>
            </a:r>
          </a:p>
          <a:p>
            <a:r>
              <a:rPr lang="pl-PL" dirty="0" smtClean="0"/>
              <a:t>Młodzik St. Dziewczęta 2 miejsce Kozioł Katarzyna.</a:t>
            </a:r>
          </a:p>
          <a:p>
            <a:r>
              <a:rPr lang="pl-PL" dirty="0" smtClean="0"/>
              <a:t>Młodzik St. Chłopcy 1 miejsce Stach Michał, 2m. Szafran Wojciech, 6m Smyka Dawid.</a:t>
            </a:r>
          </a:p>
          <a:p>
            <a:r>
              <a:rPr lang="pl-PL" dirty="0" smtClean="0"/>
              <a:t>Młodzik  Mł. Dziewczęta 1m. </a:t>
            </a:r>
            <a:r>
              <a:rPr lang="pl-PL" dirty="0" err="1" smtClean="0"/>
              <a:t>Kubit</a:t>
            </a:r>
            <a:r>
              <a:rPr lang="pl-PL" dirty="0" smtClean="0"/>
              <a:t> Malwina, 7m Myśliwiec Aleksandra.</a:t>
            </a:r>
          </a:p>
          <a:p>
            <a:r>
              <a:rPr lang="pl-PL" dirty="0" smtClean="0"/>
              <a:t>Dzieci St. Chłopcy 6m.Mróz Kamil.</a:t>
            </a:r>
          </a:p>
          <a:p>
            <a:r>
              <a:rPr lang="pl-PL" dirty="0" smtClean="0"/>
              <a:t>Dzieci Mł. Dziewczynki 2m. Szafran Anna.</a:t>
            </a:r>
          </a:p>
          <a:p>
            <a:r>
              <a:rPr lang="pl-PL" dirty="0" smtClean="0"/>
              <a:t>Dzieci Mł. Chłopcy ( nasi debiutanci) 7m. Grabek Filip, 13m. Wajs Stanisław.</a:t>
            </a:r>
          </a:p>
          <a:p>
            <a:r>
              <a:rPr lang="pl-PL" dirty="0" smtClean="0"/>
              <a:t>A w kat. MASTERS 5m.Piękoś Władysław.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6" name="Picture 2" descr="F:\zdjęcia z łucznictwa\III RUNDA PUCHARU RZESZOWSKIEGO OKRĘGU ŁUCZNICZEGO\20180929_1105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7890" name="Picture 2" descr="F:\zdjęcia z łucznictwa\III RUNDA PUCHARU RZESZOWSKIEGO OKRĘGU ŁUCZNICZEGO\20180929_1107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8914" name="Picture 2" descr="F:\zdjęcia z łucznictwa\III RUNDA PUCHARU RZESZOWSKIEGO OKRĘGU ŁUCZNICZEGO\20180929_1143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E:\Zdjęcia\DSC_0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E:\Zdjęcia\DSC_03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E:\Zdjęcia\DSC_0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E:\Zdjęcia\DSC_0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E:\Zdjęcia\DSC_0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Admin\AppData\Local\Temp\Rar$DIa3164.28310\humniska 17-02-2018 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E:\Zdjęcia\DSC_0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E:\Zdjęcia\DSC_0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E:\Zdjęcia\DSC_0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E:\Zdjęcia\DSC_0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E:\Zdjęcia\DSC_0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E:\Zdjęcia\DSC_0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E:\Zdjęcia\DSC_0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E:\Zdjęcia\DSC_0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E:\Zdjęcia\DSC_0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42942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4000" dirty="0" smtClean="0"/>
              <a:t>    </a:t>
            </a:r>
            <a:r>
              <a:rPr lang="pl-PL" sz="4600" dirty="0" smtClean="0"/>
              <a:t>XI Halowe Mikołajkowe Zawody Łucznicze Jarosław 8.12.2018r.</a:t>
            </a:r>
          </a:p>
          <a:p>
            <a:endParaRPr lang="pl-PL" dirty="0" smtClean="0"/>
          </a:p>
          <a:p>
            <a:r>
              <a:rPr lang="pl-PL" dirty="0" smtClean="0"/>
              <a:t>W zawodach wzięło udział 124 zawodników z 11 klubów, z województw Podkarpackiego i Małopolskiego.</a:t>
            </a:r>
          </a:p>
          <a:p>
            <a:r>
              <a:rPr lang="pl-PL" dirty="0" smtClean="0"/>
              <a:t>MUKS Podkarpacie Jedlicze reprezentowało 13 zawodników.</a:t>
            </a:r>
          </a:p>
          <a:p>
            <a:r>
              <a:rPr lang="pl-PL" dirty="0" smtClean="0"/>
              <a:t>Najlepiej z naszych zawodników spisali się:</a:t>
            </a:r>
          </a:p>
          <a:p>
            <a:r>
              <a:rPr lang="pl-PL" dirty="0" smtClean="0"/>
              <a:t>Anna Szafran która zwyciężyła w swej kategorii i wygrała rywalizację w strzelaniu specjalnym.</a:t>
            </a:r>
          </a:p>
          <a:p>
            <a:r>
              <a:rPr lang="pl-PL" dirty="0" smtClean="0"/>
              <a:t>Michał Stach był drugi w kategorii OPEN.</a:t>
            </a:r>
          </a:p>
          <a:p>
            <a:r>
              <a:rPr lang="pl-PL" dirty="0" smtClean="0"/>
              <a:t>Miejsca pozostałych łuczników:</a:t>
            </a:r>
          </a:p>
          <a:p>
            <a:r>
              <a:rPr lang="pl-PL" dirty="0" smtClean="0"/>
              <a:t>4 miejsce Malwina </a:t>
            </a:r>
            <a:r>
              <a:rPr lang="pl-PL" dirty="0" err="1" smtClean="0"/>
              <a:t>Kubit</a:t>
            </a:r>
            <a:r>
              <a:rPr lang="pl-PL" dirty="0" smtClean="0"/>
              <a:t> i 6 Aleksandry Myśliwiec w kat. Młodziczek.</a:t>
            </a:r>
          </a:p>
          <a:p>
            <a:r>
              <a:rPr lang="pl-PL" dirty="0" smtClean="0"/>
              <a:t>7 miejsce Katarzyna Kozioł,8 Roman </a:t>
            </a:r>
            <a:r>
              <a:rPr lang="pl-PL" dirty="0" err="1" smtClean="0"/>
              <a:t>Kudroń</a:t>
            </a:r>
            <a:r>
              <a:rPr lang="pl-PL" dirty="0" smtClean="0"/>
              <a:t>, 10 Piotr </a:t>
            </a:r>
            <a:r>
              <a:rPr lang="pl-PL" dirty="0" err="1" smtClean="0"/>
              <a:t>Kubit</a:t>
            </a:r>
            <a:r>
              <a:rPr lang="pl-PL" dirty="0" smtClean="0"/>
              <a:t>, 13 Wojciech Szafran,17 Dawid Smyka i 28 Władysław Piękoś, wszyscy w kategorii OPEN.</a:t>
            </a:r>
          </a:p>
          <a:p>
            <a:r>
              <a:rPr lang="pl-PL" dirty="0" smtClean="0"/>
              <a:t>13 miejsce Filip Grabek (najmłodszy zawodnik turnieju), 14 Stanisław Wajs, kategorii dziecko młodsze.</a:t>
            </a:r>
          </a:p>
          <a:p>
            <a:r>
              <a:rPr lang="pl-PL" dirty="0" smtClean="0"/>
              <a:t>Drużynowo zawodnicy MUKSU zajęli piątą lokatę.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C:\Users\Admin\AppData\Local\Temp\Rar$DIa3164.49261\humniska 17-02-2018 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Admin\Documents\NMikołajki 2018 zdjęcia\IMG_20181208_110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Admin\Documents\NMikołajki 2018 zdjęcia\IMG_20181208_1108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Admin\Documents\NMikołajki 2018 zdjęcia\IMG_20181208_114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Admin\Documents\NMikołajki 2018 zdjęcia\IMG_20181208_114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Admin\Documents\NMikołajki 2018 zdjęcia\IMG_20181208_130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C:\Users\Admin\Documents\NMikołajki 2018 zdjęcia\IMG_20181208_130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C:\Users\Admin\Documents\NMikołajki 2018 zdjęcia\IMG_20181208_140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C:\Users\Admin\Documents\NMikołajki 2018 zdjęcia\IMG_20181208_140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C:\Users\Admin\Documents\NMikołajki 2018 zdjęcia\IMG_20181208_150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C:\Users\Admin\Documents\NMikołajki 2018 zdjęcia\IMG_20181208_151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Admin\AppData\Local\Temp\Rar$DIa3324.35316\humniska 17-02-2018 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C:\Users\Admin\Documents\NMikołajki 2018 zdjęcia\IMG_20181208_151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C:\Users\Admin\Documents\NMikołajki 2018 zdjęcia\IMG_20181208_152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C:\Users\Admin\Documents\NMikołajki 2018 zdjęcia\IMG_20181208_152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C:\Users\Admin\Documents\NMikołajki 2018 zdjęcia\IMG_20181208_153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C:\Users\Admin\Documents\NMikołajki 2018 zdjęcia\IMG_20181208_153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/>
          <a:lstStyle/>
          <a:p>
            <a:r>
              <a:rPr lang="pl-PL" dirty="0" smtClean="0"/>
              <a:t>W 2018 roku odbył się turniej z okazji dnia dziecka.</a:t>
            </a:r>
          </a:p>
          <a:p>
            <a:r>
              <a:rPr lang="pl-PL" dirty="0" smtClean="0"/>
              <a:t>Oraz wakacyjny turniej łuczniczy.</a:t>
            </a:r>
          </a:p>
          <a:p>
            <a:r>
              <a:rPr lang="pl-PL" dirty="0" smtClean="0"/>
              <a:t>Braliśmy udział w pokazach promujących łucznictwo:</a:t>
            </a:r>
          </a:p>
          <a:p>
            <a:r>
              <a:rPr lang="pl-PL" dirty="0" smtClean="0"/>
              <a:t>Jasielski piknik lotniczy.</a:t>
            </a:r>
          </a:p>
          <a:p>
            <a:r>
              <a:rPr lang="pl-PL" dirty="0" smtClean="0"/>
              <a:t>Dni </a:t>
            </a:r>
            <a:r>
              <a:rPr lang="pl-PL" dirty="0" err="1" smtClean="0"/>
              <a:t>Jedlicza</a:t>
            </a:r>
            <a:r>
              <a:rPr lang="pl-PL" dirty="0" smtClean="0"/>
              <a:t>.</a:t>
            </a:r>
          </a:p>
          <a:p>
            <a:r>
              <a:rPr lang="pl-PL" dirty="0" smtClean="0"/>
              <a:t>Parafialny piknik rodzinny.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Admin\Documents\Wakacyjny turniej 2018\IMG_20180808_101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Admin\Documents\Wakacyjny turniej 2018\IMG_20180808_101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Admin\Documents\Wakacyjny turniej 2018\IMG_20180808_101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Admin\Documents\Wakacyjny turniej 2018\IMG_20180808_111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5715040"/>
          </a:xfrm>
        </p:spPr>
        <p:txBody>
          <a:bodyPr>
            <a:normAutofit/>
          </a:bodyPr>
          <a:lstStyle/>
          <a:p>
            <a:r>
              <a:rPr lang="pl-PL" dirty="0" smtClean="0"/>
              <a:t>16-18.03.2018 r. Zgierz Halowe Mistrzostwa Polski Juniorów Młodszych.</a:t>
            </a:r>
          </a:p>
          <a:p>
            <a:r>
              <a:rPr lang="pl-PL" dirty="0" smtClean="0"/>
              <a:t>11m. Stach Michał.</a:t>
            </a:r>
          </a:p>
          <a:p>
            <a:r>
              <a:rPr lang="pl-PL" dirty="0" smtClean="0"/>
              <a:t>40m. Kozioł Katarzyna.</a:t>
            </a:r>
          </a:p>
          <a:p>
            <a:r>
              <a:rPr lang="pl-PL" dirty="0" smtClean="0"/>
              <a:t>60m. Szafran Wojciech.</a:t>
            </a:r>
          </a:p>
          <a:p>
            <a:r>
              <a:rPr lang="pl-PL" dirty="0" smtClean="0"/>
              <a:t>98m. Smyka Dawid.</a:t>
            </a:r>
          </a:p>
          <a:p>
            <a:r>
              <a:rPr lang="pl-PL" dirty="0" smtClean="0"/>
              <a:t>Drużyna chłopców 18m.</a:t>
            </a:r>
          </a:p>
          <a:p>
            <a:r>
              <a:rPr lang="pl-PL" dirty="0" smtClean="0"/>
              <a:t>Mikst Kozioł, Stach 20m.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Admin\Documents\Wakacyjny turniej 2018\IMG_20180808_111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Admin\Documents\Wakacyjny turniej 2018\IMG_20180808_111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Życzę wszystkim zawodnikom jeszcze większych sukcesów, własnych rekordów życiowych i spełnienia marzeń w nadchodzącym 2019 roku.</a:t>
            </a:r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>      Wojciech Myśliwiec.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1196</Words>
  <Application>Microsoft Office PowerPoint</Application>
  <PresentationFormat>Pokaz na ekranie (4:3)</PresentationFormat>
  <Paragraphs>145</Paragraphs>
  <Slides>92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92</vt:i4>
      </vt:variant>
    </vt:vector>
  </HeadingPairs>
  <TitlesOfParts>
    <vt:vector size="93" baseType="lpstr">
      <vt:lpstr>Motyw pakietu Office</vt:lpstr>
      <vt:lpstr>Slajd 1</vt:lpstr>
      <vt:lpstr>Podsumowanie sezonu łuczniczego 2018.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sezonu łuczniczego 2018.</dc:title>
  <dc:creator>Admin</dc:creator>
  <cp:lastModifiedBy>Admin</cp:lastModifiedBy>
  <cp:revision>37</cp:revision>
  <dcterms:created xsi:type="dcterms:W3CDTF">2018-12-12T13:47:04Z</dcterms:created>
  <dcterms:modified xsi:type="dcterms:W3CDTF">2018-12-14T19:02:20Z</dcterms:modified>
</cp:coreProperties>
</file>