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62" r:id="rId6"/>
    <p:sldId id="259" r:id="rId7"/>
    <p:sldId id="284" r:id="rId8"/>
    <p:sldId id="265" r:id="rId9"/>
    <p:sldId id="285" r:id="rId10"/>
    <p:sldId id="263" r:id="rId11"/>
    <p:sldId id="261" r:id="rId12"/>
    <p:sldId id="266" r:id="rId13"/>
    <p:sldId id="286" r:id="rId14"/>
    <p:sldId id="267" r:id="rId15"/>
    <p:sldId id="287" r:id="rId16"/>
    <p:sldId id="268" r:id="rId17"/>
    <p:sldId id="288" r:id="rId18"/>
    <p:sldId id="270" r:id="rId19"/>
    <p:sldId id="289" r:id="rId20"/>
    <p:sldId id="269" r:id="rId21"/>
    <p:sldId id="290" r:id="rId22"/>
    <p:sldId id="271" r:id="rId23"/>
    <p:sldId id="272" r:id="rId24"/>
    <p:sldId id="291" r:id="rId25"/>
    <p:sldId id="273" r:id="rId26"/>
    <p:sldId id="292" r:id="rId27"/>
    <p:sldId id="274" r:id="rId28"/>
    <p:sldId id="298" r:id="rId29"/>
    <p:sldId id="275" r:id="rId30"/>
    <p:sldId id="295" r:id="rId31"/>
    <p:sldId id="276" r:id="rId32"/>
    <p:sldId id="294" r:id="rId33"/>
    <p:sldId id="293" r:id="rId34"/>
    <p:sldId id="277" r:id="rId35"/>
    <p:sldId id="296" r:id="rId36"/>
    <p:sldId id="278" r:id="rId37"/>
    <p:sldId id="297" r:id="rId38"/>
    <p:sldId id="280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92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AFB9-85D6-4A50-9E68-D95FEB068F47}" type="datetimeFigureOut">
              <a:rPr lang="pl-PL" smtClean="0"/>
              <a:pPr/>
              <a:t>2018-12-15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5639-B9A3-42D5-A790-AD1AEBCE22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  <p:pic>
        <p:nvPicPr>
          <p:cNvPr id="36866" name="Picture 2" descr="Znalezione obrazy dla zapytania sport to zdrow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6429388" cy="482204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214414" y="4929188"/>
            <a:ext cx="6557986" cy="1928812"/>
          </a:xfrm>
        </p:spPr>
        <p:txBody>
          <a:bodyPr/>
          <a:lstStyle/>
          <a:p>
            <a:r>
              <a:rPr lang="pl-PL" b="1" dirty="0" smtClean="0">
                <a:solidFill>
                  <a:srgbClr val="CC0000"/>
                </a:solidFill>
              </a:rPr>
              <a:t>Sport alternatywą dla używek</a:t>
            </a:r>
            <a:endParaRPr lang="pl-PL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429132"/>
            <a:ext cx="3000396" cy="208141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Alkohol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928670"/>
            <a:ext cx="7286676" cy="3714777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Alkohol jest </a:t>
            </a:r>
            <a:r>
              <a:rPr lang="pl-PL" sz="2400" dirty="0" err="1" smtClean="0">
                <a:solidFill>
                  <a:srgbClr val="003300"/>
                </a:solidFill>
                <a:latin typeface="Comic Sans MS" pitchFamily="66" charset="0"/>
              </a:rPr>
              <a:t>depresantem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, czyli negatywnie oddziałuje na ośrodkowy układ 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nerwowy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i zaburza pracę neuroprzekaźników w mózgu – również tych, które odpowiadają za reakcje lękowe. Chociaż wiele osób uważa picie alkoholu za formę relaksu czy rozluźnienia po długim dniu, nasz organizm 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w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rzeczywistości reaguje na niego zupełnie inaczej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".</a:t>
            </a:r>
          </a:p>
          <a:p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Atakuje niemal wszystkie układy narządów wewnętrznych, siejąc spustoszenie w mózgu, żołądku, wątrobie, sercu, naczyniach krwionośnych</a:t>
            </a:r>
            <a:b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 i wszędzie, gdzie uda mu się dotrzeć. Powoduje wiele rozmaitych schorzeń. Można powiedzieć, że jest zabójcą o kompleksowym działaniu. </a:t>
            </a:r>
            <a:endParaRPr lang="pl-PL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Nikotyna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Wraz z dymem papierosowym do naszego organizmu dostaje się setki szkodliwych substancji, które realnie skracają nasze życie</a:t>
            </a:r>
          </a:p>
          <a:p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We wdychanym dymie papierosowym znajduje się mieszanina 4000 związków chemicznych, w tym 40, które mogą wywołać chorobę nowotworową. Papierosy niszczą nasz organizm na wiele różnych sposobów. Stanowią główną przyczynę raka płuc, zdecydowanie zwiększają ryzyko zawału serca i udaru mózgu. Palacze o wiele bardziej narażeni są na cukrzycę, choroby układu krążenia, choroby nerek i jelit, a nawet białaczkę. Niestety dotyczy to także palaczy biernych.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E-papierosy</a:t>
            </a:r>
            <a:endParaRPr lang="pl-PL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>
                <a:solidFill>
                  <a:srgbClr val="003300"/>
                </a:solidFill>
                <a:latin typeface="Comic Sans MS" pitchFamily="66" charset="0"/>
              </a:rPr>
              <a:t>W ostatnim czasie tradycyjne papierosy wypierane są stopniowo przez ich elektroniczny odpowiednik. Użytkownicy e-papierosów zamiast dymu wdychają parę wydzielaną na skutek podgrzewania </a:t>
            </a:r>
            <a:r>
              <a:rPr lang="pl-PL" sz="2600" dirty="0" err="1">
                <a:solidFill>
                  <a:srgbClr val="003300"/>
                </a:solidFill>
                <a:latin typeface="Comic Sans MS" pitchFamily="66" charset="0"/>
              </a:rPr>
              <a:t>liquidu</a:t>
            </a:r>
            <a:r>
              <a:rPr lang="pl-PL" sz="2600" dirty="0">
                <a:solidFill>
                  <a:srgbClr val="003300"/>
                </a:solidFill>
                <a:latin typeface="Comic Sans MS" pitchFamily="66" charset="0"/>
              </a:rPr>
              <a:t> zawierającego różne, uzależnione od potrzeb palącego, stężenie nikotyny. Chociaż świat obiegła informacja, że korzystanie z tego urządzenia jest dla naszego zdrowia o wiele bezpieczniejsze, eksperci nadal powstrzymują się od wyciągania tak daleko idących wniosków.</a:t>
            </a:r>
          </a:p>
          <a:p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lenovo\Desktop\pob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6515124" cy="43434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Marihuana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przedstawiciel narkotyków</a:t>
            </a:r>
            <a:endParaRPr lang="pl-PL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Marihuana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to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 – obok amfetaminy – najpopularniejszy narkotyk w Polsce. Jest ona jednak o wiele tańsza i przez wielu uważana za rodzaj używki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. Szacuje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się, że sięga po nią 6-7%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populacji.</a:t>
            </a: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Choć wiele osób nie widzi w marihuanie żadnego zagrożenia, używka ta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może być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bardzo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niebezpieczna. </a:t>
            </a:r>
            <a:endParaRPr lang="pl-PL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Negatywnie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wpływa zarówno na naszą sferę fizyczną,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jak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i psychiczną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 Powszechne przekonanie o nieznacznym wpływie tej używki na nasz organizm sprawia, że do nadużyć dochodzi coraz częściej. Co prawda marihuana nie uzależnia fizycznie, tak jak nikotyna, alkohol czy heroina – to znaczy po zaprzestaniu używania nie ma się fizycznych objawów, tzw. zespołu odstawienia. </a:t>
            </a:r>
          </a:p>
          <a:p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AutoShape 4" descr="Znalezione obrazy dla zapytania sport a uzyw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sport a uzyw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Znalezione obrazy dla zapytania sport a uzywki"/>
          <p:cNvPicPr>
            <a:picLocks noChangeAspect="1" noChangeArrowheads="1"/>
          </p:cNvPicPr>
          <p:nvPr/>
        </p:nvPicPr>
        <p:blipFill>
          <a:blip r:embed="rId3" cstate="print"/>
          <a:srcRect l="9346" r="10046"/>
          <a:stretch>
            <a:fillRect/>
          </a:stretch>
        </p:blipFill>
        <p:spPr bwMode="auto">
          <a:xfrm>
            <a:off x="1928794" y="1714488"/>
            <a:ext cx="4929222" cy="36099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Środki przeciwbólowe</a:t>
            </a:r>
            <a:endParaRPr lang="pl-PL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Wielu lekomanów nie ma świadomości istnienia problemu. Nadmierne przyjmowanie środków przeciwbólowych może poważnie zagrażać naszemu zdrowiu, a nawet życiu </a:t>
            </a: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. Szacuje </a:t>
            </a: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się, że problem lekomanii dotyczyć może nawet kilku milionów </a:t>
            </a: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Polaków. </a:t>
            </a: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Osoby nadużywające leków skarżą się na poważne problemy z jelitami, wątrobą i nerkami. Zaburzeniu ulega u nich gospodarka hormonalna i zwiększa się łamliwość kości. Dochodzi do tego chroniczna senność, apatia, trudności w utrzymaniu zdrowych relacji </a:t>
            </a: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z </a:t>
            </a: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otoczeniem i zaburzenia funkcji </a:t>
            </a:r>
            <a:r>
              <a:rPr lang="pl-PL" sz="2600" dirty="0">
                <a:solidFill>
                  <a:srgbClr val="003300"/>
                </a:solidFill>
                <a:latin typeface="Comic Sans MS" pitchFamily="66" charset="0"/>
              </a:rPr>
              <a:t>poznawczych.</a:t>
            </a:r>
          </a:p>
          <a:p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Znalezione obrazy dla zapytania lekoma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85860"/>
            <a:ext cx="5905500" cy="3933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428728" y="857250"/>
            <a:ext cx="6286544" cy="5715022"/>
          </a:xfrm>
        </p:spPr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Zainteresowanie używkami niepokojąco wzrasta wśród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młodzieży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, która widzi w ich stosowaniu swojego rodzaju modę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Potrzeba ciągłego eksperymentowania sprawia, że młodzi ludzie fundują sobie niebezpieczne dla zdrowia i życia mieszanki. </a:t>
            </a:r>
            <a:endParaRPr lang="pl-PL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Sięganie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po środki odurzające staje się tak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powszechne</a:t>
            </a:r>
            <a:b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i popularne, że dzieci przestają widzieć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w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tym jakiekolwiek zagrożenie. </a:t>
            </a:r>
            <a:endParaRPr lang="pl-PL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Zdają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się nie dopuszczać do świadomości faktu, że to właśnie te „miękkie” używki często stanowią pierwszy krok do tzw. narkotyków twardych. A od tych ostatnich uwolnić się jest o wiele, </a:t>
            </a:r>
            <a:r>
              <a:rPr lang="pl-PL" dirty="0" err="1">
                <a:solidFill>
                  <a:srgbClr val="003300"/>
                </a:solidFill>
                <a:latin typeface="Comic Sans MS" pitchFamily="66" charset="0"/>
              </a:rPr>
              <a:t>wiele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 trudniej.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0" name="Picture 4" descr="Znalezione obrazy dla zapytania uzaleznie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6934200" cy="37052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57224" y="1142984"/>
            <a:ext cx="7572428" cy="4983179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Aktywność 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sportowa jest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sposobem na zmniejszenie spożycia używek wśród 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dzieci,  młodzieży szkolnej oraz dorosłych.</a:t>
            </a:r>
            <a:endParaRPr lang="pl-PL" sz="2400" dirty="0">
              <a:solidFill>
                <a:srgbClr val="003300"/>
              </a:solidFill>
              <a:latin typeface="Comic Sans MS" pitchFamily="66" charset="0"/>
              <a:ea typeface="BatangChe" pitchFamily="49" charset="-127"/>
            </a:endParaRPr>
          </a:p>
          <a:p>
            <a:endParaRPr lang="pl-PL" sz="2400" dirty="0" smtClean="0">
              <a:solidFill>
                <a:srgbClr val="003300"/>
              </a:solidFill>
              <a:latin typeface="Comic Sans MS" pitchFamily="66" charset="0"/>
              <a:ea typeface="BatangChe" pitchFamily="49" charset="-127"/>
            </a:endParaRPr>
          </a:p>
          <a:p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Sport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ma ogromne znaczenie 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/>
            </a:r>
            <a:br>
              <a:rPr lang="pl-PL" sz="2400" dirty="0" smtClean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</a:b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w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kształtowaniu postaw młodego pokolenia. Uprawiający sport rzadziej sięgają po używki, 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świadomie dbają </a:t>
            </a:r>
            <a:br>
              <a:rPr lang="pl-PL" sz="2400" dirty="0" smtClean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</a:b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o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  <a:ea typeface="BatangChe" pitchFamily="49" charset="-127"/>
              </a:rPr>
              <a:t>swoje zdrowie i są mniej podatni na wpływ otoczenia w porównaniu do dzieci unikających wysiłku fizycznego.</a:t>
            </a:r>
          </a:p>
        </p:txBody>
      </p:sp>
      <p:sp>
        <p:nvSpPr>
          <p:cNvPr id="34818" name="AutoShape 2" descr="Znalezione obrazy dla zapytania sport tÅo do prezentac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Znalezione obrazy dla zapytania sport tÅo do prezentac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Sport alternatywą dla używek</a:t>
            </a:r>
            <a:endParaRPr lang="pl-PL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Aktywność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sportowa jest 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sposobem na zmniejszenie spożycia używek wśród dzieci i młodzieży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szkolnej. </a:t>
            </a: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Sport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ma ogromne znaczenie w kształtowaniu postaw młodego pokolenia. </a:t>
            </a:r>
            <a:endParaRPr lang="pl-PL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Uprawiający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sport rzadziej sięgają po używki, świadomie dbają o swoje zdrowie i są mniej podatni na wpływ otoczenia w porównaniu do dzieci unikających wysiłku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fizycznego.</a:t>
            </a: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Sport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nie jest tylko prostym „wypełniaczem” czasu wolnego, dającym poprawę zdrowia i ogólnej kondycji fizycznej, ale także skutecznym sposobem kształtowania pożądanych postaw i cech charakteru. </a:t>
            </a:r>
            <a:endParaRPr lang="pl-PL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Badania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pokazują, że profilaktyka </a:t>
            </a:r>
            <a:r>
              <a:rPr lang="pl-PL" dirty="0" err="1" smtClean="0">
                <a:solidFill>
                  <a:srgbClr val="003300"/>
                </a:solidFill>
                <a:latin typeface="Comic Sans MS" pitchFamily="66" charset="0"/>
              </a:rPr>
              <a:t>anty-uzależnieniowa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poprzez sport powinna jak najszerzej angażować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rodziców, opiekunów i wszystkich, którym zależy na zdrowym społeczeństwie.</a:t>
            </a:r>
            <a:endParaRPr lang="pl-PL" dirty="0">
              <a:solidFill>
                <a:srgbClr val="003300"/>
              </a:solidFill>
              <a:latin typeface="Comic Sans MS" pitchFamily="66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2" name="Picture 2" descr="Znalezione obrazy dla zapytania sport  to zdrow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00042"/>
            <a:ext cx="5786418" cy="5072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 powodów, dla których </a:t>
            </a:r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warto uprawiać sport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Aktywność fizyczna wpływa nie tylko na rozwój fizyczny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człowieka, a przede wszystkim dzieci, ale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również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ich rozwój umysłowy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. </a:t>
            </a:r>
            <a:endParaRPr lang="pl-PL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Oto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siedem powodów, dla których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powinno uprawiać się  sport:</a:t>
            </a:r>
            <a:endParaRPr lang="pl-PL" dirty="0">
              <a:solidFill>
                <a:srgbClr val="003300"/>
              </a:solidFill>
              <a:latin typeface="Comic Sans MS" pitchFamily="66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Sport pozwala utrzymać </a:t>
            </a:r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prawidłową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wagę ciała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Aktywny styl życia pozwala utrzymywać prawidłową wagę ciała, a także zmniejsza chęć 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podjadania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niezdrowych przekąsek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Organizm regularnie wystawiany na intensywny wysiłek spragniony jest większej ilości składników odżywczych, zatem mały sportowiec chętniej zjada warzywa, owoce, kasze. </a:t>
            </a:r>
            <a:endParaRPr lang="pl-PL" sz="2400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Sportowe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dziecko wie czym jest głód, a nie jedynie chęć zjedzenia 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czegokolwiek.</a:t>
            </a:r>
          </a:p>
          <a:p>
            <a:endParaRPr lang="pl-PL" sz="2400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Znalezione obrazy dla zapytania aktywnosc fizycz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357298"/>
            <a:ext cx="5132819" cy="33778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Sport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zapobiega wadom postawy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Wady postawy są obecnie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bardzo powszechne.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Wielogodzinne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przesiadywanie przed monitorem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w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nieprawidłowej pozycji, brak ruchu, to wręcz gwarancja nabytych wad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Przyczyn większości zaburzeń w postawie ciała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upatruje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się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szczególnie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w zmianie stylu życia współczesnego człowieka. Zmiana ta polega na znacznym ograniczeniu aktywności fizycznej na rzecz siedzącego trybu życia. </a:t>
            </a:r>
            <a:endParaRPr lang="pl-PL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Taki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stan wpływa na zmniejszenie zdolności adaptacyjnych rozwijającego się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organizmu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i zaburza możliwości przystosowawcze do zmieniającego się środowiska. Skutkiem tego jest pogarszająca się wydolność fizyczna organizmu oraz występowanie chorób cywilizacyjnych oraz wad postawy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ciała.</a:t>
            </a:r>
            <a:endParaRPr lang="pl-PL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Znalezione obrazy dla zapytania wady postawy ci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570923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dirty="0"/>
              <a:t> </a:t>
            </a:r>
            <a:br>
              <a:rPr lang="pl-PL" dirty="0"/>
            </a:br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Sport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pomaga w </a:t>
            </a:r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nauce</a:t>
            </a:r>
            <a:b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wykorzystuje potencjał dziecka</a:t>
            </a:r>
            <a:b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pl-PL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3400" dirty="0">
                <a:solidFill>
                  <a:srgbClr val="003300"/>
                </a:solidFill>
                <a:latin typeface="Comic Sans MS" pitchFamily="66" charset="0"/>
              </a:rPr>
              <a:t>Potencjał młodego człowieka możemy rozważać dwojako. Pierwszy, to potencjał fizyczny, wynikający z naturalnych faz rozwojowych dziecka. Każdy tzw. okres sensytywny, pojawiający się wyłącznie w dziecięcych </a:t>
            </a:r>
            <a:r>
              <a:rPr lang="pl-PL" sz="3400" dirty="0" smtClean="0">
                <a:solidFill>
                  <a:srgbClr val="003300"/>
                </a:solidFill>
                <a:latin typeface="Comic Sans MS" pitchFamily="66" charset="0"/>
              </a:rPr>
              <a:t>latach, </a:t>
            </a:r>
            <a:r>
              <a:rPr lang="pl-PL" sz="3400" dirty="0">
                <a:solidFill>
                  <a:srgbClr val="003300"/>
                </a:solidFill>
                <a:latin typeface="Comic Sans MS" pitchFamily="66" charset="0"/>
              </a:rPr>
              <a:t>charakteryzuje się wyjątkowym wzrostem danej cechy np. szybkości, gibkości, wytrzymałości. </a:t>
            </a:r>
            <a:r>
              <a:rPr lang="pl-PL" sz="3400" dirty="0" smtClean="0">
                <a:solidFill>
                  <a:srgbClr val="003300"/>
                </a:solidFill>
                <a:latin typeface="Comic Sans MS" pitchFamily="66" charset="0"/>
              </a:rPr>
              <a:t>Dziecko</a:t>
            </a:r>
            <a:r>
              <a:rPr lang="pl-PL" sz="3400" dirty="0">
                <a:solidFill>
                  <a:srgbClr val="003300"/>
                </a:solidFill>
                <a:latin typeface="Comic Sans MS" pitchFamily="66" charset="0"/>
              </a:rPr>
              <a:t>, które rozwija w sobie poszczególne sprawności, gdy po przerwie wraca do aktywności jako dorosły, dużo szybciej dochodzi do formy, niż ludzie, którzy nigdy nie uprawiali żadnego sportu</a:t>
            </a:r>
            <a:r>
              <a:rPr lang="pl-PL" sz="3400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3400" dirty="0" smtClean="0">
                <a:solidFill>
                  <a:srgbClr val="003300"/>
                </a:solidFill>
                <a:latin typeface="Comic Sans MS" pitchFamily="66" charset="0"/>
              </a:rPr>
              <a:t>Aktywność  fizyczna zwiększa </a:t>
            </a:r>
            <a:r>
              <a:rPr lang="pl-PL" sz="3400" dirty="0">
                <a:solidFill>
                  <a:srgbClr val="003300"/>
                </a:solidFill>
                <a:latin typeface="Comic Sans MS" pitchFamily="66" charset="0"/>
              </a:rPr>
              <a:t>umiejętność koncentracji, wystawia młodego człowieka na sytuacje problemowe. Buduje </a:t>
            </a:r>
            <a:r>
              <a:rPr lang="pl-PL" sz="3400" dirty="0" smtClean="0">
                <a:solidFill>
                  <a:srgbClr val="003300"/>
                </a:solidFill>
                <a:latin typeface="Comic Sans MS" pitchFamily="66" charset="0"/>
              </a:rPr>
              <a:t>wytrwałość</a:t>
            </a:r>
            <a:r>
              <a:rPr lang="pl-PL" sz="3400" dirty="0">
                <a:solidFill>
                  <a:srgbClr val="003300"/>
                </a:solidFill>
                <a:latin typeface="Comic Sans MS" pitchFamily="66" charset="0"/>
              </a:rPr>
              <a:t>, odwagę, pewność siebie, umiejętność szybkiego podejmowania decyzji</a:t>
            </a:r>
            <a:r>
              <a:rPr lang="pl-PL" sz="3400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  <a:endParaRPr lang="pl-PL" sz="3400" dirty="0">
              <a:solidFill>
                <a:srgbClr val="003300"/>
              </a:solidFill>
              <a:latin typeface="Comic Sans MS" pitchFamily="66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4" name="Picture 2" descr="Znalezione obrazy dla zapytania aktywnosc fizycz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1071546"/>
            <a:ext cx="6265236" cy="44169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Sport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chroni przed chorobami cywilizacyjnymi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Człowiek, który jest aktywny od dzieciństwa minimalizuje ryzyko zachorowań na schorzenia, które dotykają osoby bardziej statyczne i źle odżywiające się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Jednak na to, czy zachowamy zdrowie w wieku dorosłym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w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dużej mierze decyduje styl życia od najmłodszych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lat.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Sport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uaktywnia system odpornościowy, a także uczy organizm szybkiej i efektywnej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regeneracji</a:t>
            </a:r>
            <a:endParaRPr lang="pl-PL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Ponadto ruch sprawia, że jesteśmy bardziej pogodni, radośni, optymistycznie nastawieni do świata. </a:t>
            </a:r>
            <a:endParaRPr lang="pl-PL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Sport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obniża poziom stresu, pozwala z dystansem spojrzeć na problemy, zatem regularna aktywność zmniejsza ryzyko występowania nerwic, depresji, zawałów serca.</a:t>
            </a:r>
          </a:p>
          <a:p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Znalezione obrazy dla zapytania sport gif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148446"/>
            <a:ext cx="5143536" cy="4622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Znalezione obrazy dla zapytania sport to zdrow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7342237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 Uczy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ponadczasowych wartości</a:t>
            </a:r>
            <a:b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pl-PL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Sport w sposób bardzo klarowny pokazuje wartości, których dorosły nie jest w stanie przekazać dziecku werbalnie. </a:t>
            </a:r>
            <a:endParaRPr lang="pl-PL" sz="2800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Wytrwałość</a:t>
            </a: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, uczciwość, odwaga, szacunek do siebie </a:t>
            </a: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i </a:t>
            </a: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innych to tylko kilka z bardzo ważnych cech, które nabiera mały sportowiec. Gdy zauważa, że praca przynosi rezultaty, rodzą się ambicje i potrzeba dalszych osiągnięć. Zdolność współpracy, </a:t>
            </a: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działanie</a:t>
            </a:r>
            <a:b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z zasadami fair play i zdrowej rywalizacji przydają się nie tylko w sporcie, ale w życiu codziennym </a:t>
            </a: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–</a:t>
            </a:r>
            <a:b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w domu, w szkole, a w dalszej perspektywie </a:t>
            </a: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również</a:t>
            </a:r>
            <a:b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w pracy i podczas budowania związku z drugą osobą.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2" name="Picture 2" descr="Znalezione obrazy dla zapytania wytrwalosc w sporc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85794"/>
            <a:ext cx="5481651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4" name="Picture 2" descr="Znalezione obrazy dla zapytania aktywnosc fizyczna i umysl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7353300" cy="51816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 Sport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chroni przed używkami</a:t>
            </a:r>
            <a:b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pl-PL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Pozytywne działanie ćwiczeń nie zamyka się na poprawie zdrowia fizycznego. Wysiłek to także sposób na lepsze samopoczucie, pozytywny nastrój</a:t>
            </a:r>
            <a:b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 i ogólne zadowolenie z siebie. Osoby uprawiające sport znacznie rzadziej sięgają też po używki </a:t>
            </a:r>
            <a:b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i narkotyki.</a:t>
            </a: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Sport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oraz empatia i chęć współpracy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minimalizują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ryzyko, że dziecko będzie chciało przypodobać się grupie, która opiera swą wartość na używkach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 </a:t>
            </a:r>
          </a:p>
          <a:p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Młody sportowiec wyżej stawia sobie poprzeczkę, potrafi myśleć samodzielnie, jest świadomy swoich plusów. Umie znosić porażkę i jest bardziej odporny na krytykę z zewnątrz. To wszystko powoduje, że lepiej radzi sobie w życiu, niż jego rówieśnicy.</a:t>
            </a:r>
          </a:p>
          <a:p>
            <a:endParaRPr lang="pl-PL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lenovo\Desktop\pobr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628654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7. Zdrowe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nawyki pozostają na całe życie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Ludzie, którzy nie zaznali pozytywnych odczuć wynikających z uprawiania sportu, nie do końca widzą sens podejmowania aktywności. Wszak schudnąć można za pomocą diety, a w zachowaniu sprawności </a:t>
            </a: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sz="2400" dirty="0" smtClean="0">
                <a:solidFill>
                  <a:srgbClr val="003300"/>
                </a:solidFill>
                <a:latin typeface="Comic Sans MS" pitchFamily="66" charset="0"/>
              </a:rPr>
              <a:t>i </a:t>
            </a:r>
            <a:r>
              <a:rPr lang="pl-PL" sz="2400" dirty="0">
                <a:solidFill>
                  <a:srgbClr val="003300"/>
                </a:solidFill>
                <a:latin typeface="Comic Sans MS" pitchFamily="66" charset="0"/>
              </a:rPr>
              <a:t>zdrowia pomogą nam suplementy. Natomiast wspomnienie miłego zmęczenia, dobrego samopoczucia, satysfakcja z własnych osiągnięć odkłada się w pamięci jako coś pozytywnego, do czego chcemy wracać.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2" descr="Znalezione obrazy dla zapytania zdrowe nawyki sporto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642918"/>
            <a:ext cx="5514970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142976" y="857232"/>
            <a:ext cx="7086624" cy="52689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Wybieramy sport</a:t>
            </a:r>
          </a:p>
          <a:p>
            <a:pPr algn="ctr">
              <a:buNone/>
            </a:pPr>
            <a:r>
              <a:rPr lang="pl-PL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aktywny tryb życia!!!</a:t>
            </a:r>
          </a:p>
          <a:p>
            <a:pPr algn="ctr"/>
            <a:endParaRPr lang="pl-PL" sz="4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pl-PL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Używkom mówimy NIE !!!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algn="r">
              <a:buNone/>
            </a:pPr>
            <a:r>
              <a:rPr lang="pl-PL" dirty="0" smtClean="0">
                <a:solidFill>
                  <a:srgbClr val="003300"/>
                </a:solidFill>
              </a:rPr>
              <a:t>KONIEC</a:t>
            </a:r>
          </a:p>
          <a:p>
            <a:pPr algn="r">
              <a:buNone/>
            </a:pPr>
            <a:r>
              <a:rPr lang="pl-PL" dirty="0" smtClean="0">
                <a:solidFill>
                  <a:srgbClr val="003300"/>
                </a:solidFill>
              </a:rPr>
              <a:t>Dziękuję za uwagę</a:t>
            </a:r>
            <a:endParaRPr lang="pl-PL" dirty="0">
              <a:solidFill>
                <a:srgbClr val="003300"/>
              </a:solidFill>
            </a:endParaRPr>
          </a:p>
        </p:txBody>
      </p:sp>
      <p:pic>
        <p:nvPicPr>
          <p:cNvPr id="3074" name="Picture 2" descr="Znalezione obrazy dla zapytania sport a uzyw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4038600" cy="26955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14348" y="642918"/>
            <a:ext cx="7643866" cy="50006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Sport nie jest tylko prostym „wypełniaczem” czasu wolnego, dającym poprawę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zdrowia</a:t>
            </a:r>
            <a:b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 i ogólnej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kondycji fizycznej, ale także skutecznym sposobem kształtowania pożądanych postaw i cech charakteru. Badania pokazują, że profilaktyka </a:t>
            </a:r>
            <a:r>
              <a:rPr lang="pl-PL" dirty="0" err="1">
                <a:solidFill>
                  <a:srgbClr val="003300"/>
                </a:solidFill>
                <a:latin typeface="Comic Sans MS" pitchFamily="66" charset="0"/>
              </a:rPr>
              <a:t>anty-uzależnieniowa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 poprzez sport powinna jak najszerzej angażować rodziców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i opiekunów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, którzy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są największym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autorytetem dla swoich dzieci i to właśnie rodzice swoją postawą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i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zaangażowaniem w największym stopniu przyczyniają się aktywności swoich dzieci</a:t>
            </a:r>
            <a:r>
              <a:rPr lang="pl-PL" dirty="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W ostatnim czasie wiele mówi się, choćby w kontekście wzrastającej popularności używek </a:t>
            </a:r>
            <a:r>
              <a:rPr lang="pl-PL" sz="2800" dirty="0" smtClean="0">
                <a:solidFill>
                  <a:srgbClr val="003300"/>
                </a:solidFill>
                <a:latin typeface="Comic Sans MS" pitchFamily="66" charset="0"/>
              </a:rPr>
              <a:t>wśród młodzieży</a:t>
            </a:r>
            <a:r>
              <a:rPr lang="pl-PL" sz="2800" dirty="0">
                <a:solidFill>
                  <a:srgbClr val="003300"/>
                </a:solidFill>
                <a:latin typeface="Comic Sans MS" pitchFamily="66" charset="0"/>
              </a:rPr>
              <a:t>, o negatywnym wpływie alkoholu, marihuany i innych środków odurzających na organizm człowieka. Czy rzeczywiście wiemy, co to właściwie oznacza? </a:t>
            </a:r>
            <a:endParaRPr lang="pl-PL" dirty="0"/>
          </a:p>
        </p:txBody>
      </p:sp>
      <p:pic>
        <p:nvPicPr>
          <p:cNvPr id="26626" name="Picture 2" descr="Znalezione obrazy dla zapytania uzyw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00570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 to są </a:t>
            </a:r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używki </a:t>
            </a:r>
            <a:r>
              <a:rPr lang="pl-P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1428735"/>
            <a:ext cx="7901014" cy="40005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	Używki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są to produkty spożywcze, które 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działają pobudzająco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na organizm. </a:t>
            </a:r>
            <a:r>
              <a:rPr lang="pl-PL" u="sng" dirty="0">
                <a:solidFill>
                  <a:srgbClr val="003300"/>
                </a:solidFill>
                <a:latin typeface="Comic Sans MS" pitchFamily="66" charset="0"/>
              </a:rPr>
              <a:t>Nie zawierają one właściwości odżywczych.</a:t>
            </a:r>
          </a:p>
          <a:p>
            <a:pPr>
              <a:buNone/>
            </a:pP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Używki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to między innymi: </a:t>
            </a:r>
          </a:p>
          <a:p>
            <a:pPr>
              <a:buNone/>
            </a:pP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 </a:t>
            </a:r>
          </a:p>
          <a:p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kawa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, herbata, tytoń, napoje energetyzujące, alkohol,</a:t>
            </a:r>
          </a:p>
          <a:p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narkotyki, dopalacze, leki. Używki zmieniają </a:t>
            </a:r>
          </a:p>
          <a:p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(w mniejszym lub większym stopniu) stan świadomości człowieka</a:t>
            </a:r>
            <a:r>
              <a:rPr lang="pl-PL" dirty="0" smtClean="0">
                <a:solidFill>
                  <a:srgbClr val="003300"/>
                </a:solidFill>
                <a:latin typeface="Comic Sans MS" pitchFamily="66" charset="0"/>
              </a:rPr>
              <a:t>. Wszystkie </a:t>
            </a:r>
            <a:r>
              <a:rPr lang="pl-PL" dirty="0">
                <a:solidFill>
                  <a:srgbClr val="003300"/>
                </a:solidFill>
                <a:latin typeface="Comic Sans MS" pitchFamily="66" charset="0"/>
              </a:rPr>
              <a:t>używki prowadzą do uzależnienia osoby je zażywające.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Znalezione obrazy dla zapytania uÅ¼yw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593" y="1189093"/>
            <a:ext cx="3984481" cy="424017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Czym jest uzależnienie?</a:t>
            </a:r>
            <a:endParaRPr lang="pl-PL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Uzależnienie to silne pragnienie zażywania konkretnych środków, 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bądź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wykonywania jakiejś czynności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Rodzajów uzależnień jest wiele 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, np. od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alkoholu, narkotyków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Uzależnienie to choroba, 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która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utrudnia prawidłowe funkcjonowanie psychiczne, fizyczne i społeczne. </a:t>
            </a:r>
          </a:p>
          <a:p>
            <a:pPr>
              <a:lnSpc>
                <a:spcPct val="120000"/>
              </a:lnSpc>
            </a:pP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Wpływa ono negatywnie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na zdrowie psychiczne, 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jak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i fizyczne. Wraz z coraz dłuższym korzystaniem z używek stajemy się ich niewolnikami, przejmują one kontrolę nad naszym życiem co prowadzi do bardzo poważnych 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konsekwencji</a:t>
            </a:r>
          </a:p>
          <a:p>
            <a:pPr>
              <a:lnSpc>
                <a:spcPct val="120000"/>
              </a:lnSpc>
            </a:pP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Używki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wypłukują 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z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naszego organizmu witaminy 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i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składniki mineralne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. Otępiają i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zaburzają koncentrację oraz stępiają wrażliwość. Wywołują stany depresyjne 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i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lęki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. Niektóre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prowadzą do poważnych chorób psychicznych  </a:t>
            </a:r>
            <a:r>
              <a:rPr lang="pl-PL" sz="2100" dirty="0" smtClean="0">
                <a:solidFill>
                  <a:srgbClr val="003300"/>
                </a:solidFill>
                <a:latin typeface="Comic Sans MS" pitchFamily="66" charset="0"/>
              </a:rPr>
              <a:t>   i </a:t>
            </a:r>
            <a:r>
              <a:rPr lang="pl-PL" sz="2100" dirty="0">
                <a:solidFill>
                  <a:srgbClr val="003300"/>
                </a:solidFill>
                <a:latin typeface="Comic Sans MS" pitchFamily="66" charset="0"/>
              </a:rPr>
              <a:t>zaburzeń emocjonalnych.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sport tÅo do prezenta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Znalezione obrazy dla zapytania uzaleznie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519" y="1357298"/>
            <a:ext cx="6594275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1003</Words>
  <Application>Microsoft Office PowerPoint</Application>
  <PresentationFormat>Pokaz na ekranie (4:3)</PresentationFormat>
  <Paragraphs>85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Sport alternatywą dla używek</vt:lpstr>
      <vt:lpstr>Slajd 2</vt:lpstr>
      <vt:lpstr>Slajd 3</vt:lpstr>
      <vt:lpstr>Slajd 4</vt:lpstr>
      <vt:lpstr>Slajd 5</vt:lpstr>
      <vt:lpstr>Co to są używki ?  </vt:lpstr>
      <vt:lpstr>Slajd 7</vt:lpstr>
      <vt:lpstr>Czym jest uzależnienie?</vt:lpstr>
      <vt:lpstr>Slajd 9</vt:lpstr>
      <vt:lpstr>Alkohol </vt:lpstr>
      <vt:lpstr>Nikotyna  </vt:lpstr>
      <vt:lpstr>E-papierosy</vt:lpstr>
      <vt:lpstr>Slajd 13</vt:lpstr>
      <vt:lpstr>Marihuana – przedstawiciel narkotyków</vt:lpstr>
      <vt:lpstr>Slajd 15</vt:lpstr>
      <vt:lpstr>Środki przeciwbólowe</vt:lpstr>
      <vt:lpstr>Slajd 17</vt:lpstr>
      <vt:lpstr>Slajd 18</vt:lpstr>
      <vt:lpstr>Slajd 19</vt:lpstr>
      <vt:lpstr>Sport alternatywą dla używek</vt:lpstr>
      <vt:lpstr>Slajd 21</vt:lpstr>
      <vt:lpstr>7 powodów, dla których warto uprawiać sport </vt:lpstr>
      <vt:lpstr>1. Sport pozwala utrzymać prawidłową wagę ciała </vt:lpstr>
      <vt:lpstr>Slajd 24</vt:lpstr>
      <vt:lpstr>  2. Sport zapobiega wadom postawy </vt:lpstr>
      <vt:lpstr>Slajd 26</vt:lpstr>
      <vt:lpstr>   3. Sport pomaga w nauce  i wykorzystuje potencjał dziecka </vt:lpstr>
      <vt:lpstr>Slajd 28</vt:lpstr>
      <vt:lpstr>  4. Sport chroni przed chorobami cywilizacyjnymi </vt:lpstr>
      <vt:lpstr>Slajd 30</vt:lpstr>
      <vt:lpstr>5. Uczy ponadczasowych wartości </vt:lpstr>
      <vt:lpstr>Slajd 32</vt:lpstr>
      <vt:lpstr>Slajd 33</vt:lpstr>
      <vt:lpstr>6. Sport chroni przed używkami </vt:lpstr>
      <vt:lpstr>Slajd 35</vt:lpstr>
      <vt:lpstr>7. Zdrowe nawyki pozostają na całe życie </vt:lpstr>
      <vt:lpstr>Slajd 37</vt:lpstr>
      <vt:lpstr>Slajd 38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Stawiamy na sport. Używkom mówimy nie !!!</dc:title>
  <dc:creator>lenovo</dc:creator>
  <cp:lastModifiedBy>mik</cp:lastModifiedBy>
  <cp:revision>31</cp:revision>
  <dcterms:created xsi:type="dcterms:W3CDTF">2018-11-29T08:08:31Z</dcterms:created>
  <dcterms:modified xsi:type="dcterms:W3CDTF">2018-12-15T18:46:21Z</dcterms:modified>
</cp:coreProperties>
</file>